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DF77-0AD5-4070-B00C-06EA08A8CB9E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3EA09-DF1C-4ADC-A5F1-A6722D0E8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5202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Understanding relationship between food, nutrition and health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Home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ownloads\IMG_20200823_193119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51891" r="8236" b="19818"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ownloads\IMG_20200823_193119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80182" r="5850" b="726"/>
          <a:stretch>
            <a:fillRect/>
          </a:stretch>
        </p:blipFill>
        <p:spPr bwMode="auto">
          <a:xfrm>
            <a:off x="467544" y="260648"/>
            <a:ext cx="8208912" cy="2448272"/>
          </a:xfrm>
          <a:prstGeom prst="rect">
            <a:avLst/>
          </a:prstGeom>
          <a:noFill/>
        </p:spPr>
      </p:pic>
      <p:pic>
        <p:nvPicPr>
          <p:cNvPr id="6" name="Picture 2" descr="C:\Users\Owner\Downloads\IMG_20200823_193142_0.jpg"/>
          <p:cNvPicPr>
            <a:picLocks noChangeAspect="1" noChangeArrowheads="1"/>
          </p:cNvPicPr>
          <p:nvPr/>
        </p:nvPicPr>
        <p:blipFill>
          <a:blip r:embed="rId3" cstate="print"/>
          <a:srcRect t="19088" b="54274"/>
          <a:stretch>
            <a:fillRect/>
          </a:stretch>
        </p:blipFill>
        <p:spPr bwMode="auto">
          <a:xfrm>
            <a:off x="467544" y="2564904"/>
            <a:ext cx="8208911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800" dirty="0" smtClean="0">
                <a:latin typeface="AR BLANCA" pitchFamily="2" charset="0"/>
              </a:rPr>
              <a:t>THANK YOU</a:t>
            </a:r>
            <a:endParaRPr lang="en-US" sz="8800" dirty="0">
              <a:latin typeface="AR BLAN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HScHonours,2020\IMG_20200815_201312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0" t="69194" b="12708"/>
          <a:stretch>
            <a:fillRect/>
          </a:stretch>
        </p:blipFill>
        <p:spPr bwMode="auto">
          <a:xfrm>
            <a:off x="467544" y="260648"/>
            <a:ext cx="8280920" cy="295232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1_121354_9.jpg"/>
          <p:cNvPicPr>
            <a:picLocks noChangeAspect="1" noChangeArrowheads="1"/>
          </p:cNvPicPr>
          <p:nvPr/>
        </p:nvPicPr>
        <p:blipFill>
          <a:blip r:embed="rId3" cstate="print"/>
          <a:srcRect l="2970" t="11769" r="3960" b="54820"/>
          <a:stretch>
            <a:fillRect/>
          </a:stretch>
        </p:blipFill>
        <p:spPr bwMode="auto">
          <a:xfrm>
            <a:off x="1187624" y="3501008"/>
            <a:ext cx="6768752" cy="2448272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1331640" y="3429000"/>
            <a:ext cx="100811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Owner\Desktop\College Class\HScHonours,2020\IMG_20200821_121354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5180" b="40501"/>
          <a:stretch>
            <a:fillRect/>
          </a:stretch>
        </p:blipFill>
        <p:spPr bwMode="auto">
          <a:xfrm>
            <a:off x="467544" y="260648"/>
            <a:ext cx="8280920" cy="1152128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827584" y="332656"/>
            <a:ext cx="9361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5976" y="908720"/>
            <a:ext cx="43924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Owner\Desktop\College Class\HScHonours,2020\IMG_20200815_201328_2.jpg"/>
          <p:cNvPicPr>
            <a:picLocks noChangeAspect="1" noChangeArrowheads="1"/>
          </p:cNvPicPr>
          <p:nvPr/>
        </p:nvPicPr>
        <p:blipFill>
          <a:blip r:embed="rId3" cstate="print"/>
          <a:srcRect l="4425" t="62681" r="52655" b="15045"/>
          <a:stretch>
            <a:fillRect/>
          </a:stretch>
        </p:blipFill>
        <p:spPr bwMode="auto">
          <a:xfrm>
            <a:off x="467544" y="1268760"/>
            <a:ext cx="8208912" cy="273630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7544" y="1340768"/>
            <a:ext cx="338437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Owner\Desktop\College Class\HScHonours,2020\IMG_20200815_201328_2.jpg"/>
          <p:cNvPicPr>
            <a:picLocks noChangeAspect="1" noChangeArrowheads="1"/>
          </p:cNvPicPr>
          <p:nvPr/>
        </p:nvPicPr>
        <p:blipFill>
          <a:blip r:embed="rId3" cstate="print"/>
          <a:srcRect l="51789" t="4514" r="43803" b="92432"/>
          <a:stretch>
            <a:fillRect/>
          </a:stretch>
        </p:blipFill>
        <p:spPr bwMode="auto">
          <a:xfrm>
            <a:off x="467544" y="3861048"/>
            <a:ext cx="1368152" cy="360040"/>
          </a:xfrm>
          <a:prstGeom prst="rect">
            <a:avLst/>
          </a:prstGeom>
          <a:noFill/>
        </p:spPr>
      </p:pic>
      <p:pic>
        <p:nvPicPr>
          <p:cNvPr id="10" name="Picture 2" descr="C:\Users\Owner\Desktop\College Class\HScHonours,2020\IMG_20200815_201328_2.jpg"/>
          <p:cNvPicPr>
            <a:picLocks noChangeAspect="1" noChangeArrowheads="1"/>
          </p:cNvPicPr>
          <p:nvPr/>
        </p:nvPicPr>
        <p:blipFill>
          <a:blip r:embed="rId3" cstate="print"/>
          <a:srcRect l="51116" t="11714" r="10180" b="77094"/>
          <a:stretch>
            <a:fillRect/>
          </a:stretch>
        </p:blipFill>
        <p:spPr bwMode="auto">
          <a:xfrm>
            <a:off x="755576" y="4509120"/>
            <a:ext cx="7776864" cy="187220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55576" y="4437112"/>
            <a:ext cx="37444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6093296"/>
            <a:ext cx="25922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Owner\Desktop\College Class\HScHonours,2020\IMG_20200815_201328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667" t="32452" r="26666" b="42092"/>
          <a:stretch>
            <a:fillRect/>
          </a:stretch>
        </p:blipFill>
        <p:spPr bwMode="auto">
          <a:xfrm>
            <a:off x="611560" y="2060848"/>
            <a:ext cx="7848872" cy="403244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15_201328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408" t="20201" r="9376" b="70730"/>
          <a:stretch>
            <a:fillRect/>
          </a:stretch>
        </p:blipFill>
        <p:spPr bwMode="auto">
          <a:xfrm>
            <a:off x="251520" y="188640"/>
            <a:ext cx="8640960" cy="15121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88640"/>
            <a:ext cx="56886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HScHonours,2020\IMG_20200821_121318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4612" b="26182"/>
          <a:stretch>
            <a:fillRect/>
          </a:stretch>
        </p:blipFill>
        <p:spPr bwMode="auto">
          <a:xfrm>
            <a:off x="467544" y="260648"/>
            <a:ext cx="8208912" cy="302433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1_121338_8.jpg"/>
          <p:cNvPicPr>
            <a:picLocks noChangeAspect="1" noChangeArrowheads="1"/>
          </p:cNvPicPr>
          <p:nvPr/>
        </p:nvPicPr>
        <p:blipFill>
          <a:blip r:embed="rId3" cstate="print"/>
          <a:srcRect t="3171" b="76410"/>
          <a:stretch>
            <a:fillRect/>
          </a:stretch>
        </p:blipFill>
        <p:spPr bwMode="auto">
          <a:xfrm>
            <a:off x="539552" y="3140968"/>
            <a:ext cx="8136904" cy="32403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260648"/>
            <a:ext cx="561662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08304" y="5805264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HScHonours,2020\IMG_20200821_121338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912" t="78591" r="-912" b="2317"/>
          <a:stretch>
            <a:fillRect/>
          </a:stretch>
        </p:blipFill>
        <p:spPr bwMode="auto">
          <a:xfrm>
            <a:off x="323528" y="260648"/>
            <a:ext cx="8640960" cy="48245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0"/>
            <a:ext cx="6624736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Functions of food-Physiological, psychological and social 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Owner\Downloads\IMG_20200823_19290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7348" b="17688"/>
          <a:stretch>
            <a:fillRect/>
          </a:stretch>
        </p:blipFill>
        <p:spPr bwMode="auto">
          <a:xfrm>
            <a:off x="683568" y="1628800"/>
            <a:ext cx="7992888" cy="187220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5" name="Picture 2" descr="C:\Users\Owner\Downloads\IMG_20200823_193051_0.jpg"/>
          <p:cNvPicPr>
            <a:picLocks noChangeAspect="1" noChangeArrowheads="1"/>
          </p:cNvPicPr>
          <p:nvPr/>
        </p:nvPicPr>
        <p:blipFill>
          <a:blip r:embed="rId3" cstate="print"/>
          <a:srcRect l="7159" t="3814" r="46304" b="89822"/>
          <a:stretch>
            <a:fillRect/>
          </a:stretch>
        </p:blipFill>
        <p:spPr bwMode="auto">
          <a:xfrm>
            <a:off x="1691680" y="3789040"/>
            <a:ext cx="5616624" cy="504056"/>
          </a:xfrm>
          <a:prstGeom prst="rect">
            <a:avLst/>
          </a:prstGeom>
          <a:noFill/>
        </p:spPr>
      </p:pic>
      <p:pic>
        <p:nvPicPr>
          <p:cNvPr id="6" name="Picture 2" descr="C:\Users\Owner\Downloads\IMG_20200823_193051_0.jpg"/>
          <p:cNvPicPr>
            <a:picLocks noChangeAspect="1" noChangeArrowheads="1"/>
          </p:cNvPicPr>
          <p:nvPr/>
        </p:nvPicPr>
        <p:blipFill>
          <a:blip r:embed="rId4" cstate="print"/>
          <a:srcRect l="8353" t="22906" r="8120" b="70730"/>
          <a:stretch>
            <a:fillRect/>
          </a:stretch>
        </p:blipFill>
        <p:spPr bwMode="auto">
          <a:xfrm>
            <a:off x="1691680" y="4365104"/>
            <a:ext cx="5544616" cy="720080"/>
          </a:xfrm>
          <a:prstGeom prst="rect">
            <a:avLst/>
          </a:prstGeom>
          <a:noFill/>
        </p:spPr>
      </p:pic>
      <p:pic>
        <p:nvPicPr>
          <p:cNvPr id="7" name="Picture 2" descr="C:\Users\Owner\Downloads\IMG_20200823_193051_0.jpg"/>
          <p:cNvPicPr>
            <a:picLocks noChangeAspect="1" noChangeArrowheads="1"/>
          </p:cNvPicPr>
          <p:nvPr/>
        </p:nvPicPr>
        <p:blipFill>
          <a:blip r:embed="rId5" cstate="print"/>
          <a:srcRect l="5966" t="54726" r="34371" b="40501"/>
          <a:stretch>
            <a:fillRect/>
          </a:stretch>
        </p:blipFill>
        <p:spPr bwMode="auto">
          <a:xfrm>
            <a:off x="1619672" y="5157192"/>
            <a:ext cx="5544616" cy="504056"/>
          </a:xfrm>
          <a:prstGeom prst="rect">
            <a:avLst/>
          </a:prstGeom>
          <a:noFill/>
        </p:spPr>
      </p:pic>
      <p:pic>
        <p:nvPicPr>
          <p:cNvPr id="8" name="Picture 2" descr="C:\Users\Owner\Downloads\IMG_20200823_193119_3.jpg"/>
          <p:cNvPicPr>
            <a:picLocks noChangeAspect="1" noChangeArrowheads="1"/>
          </p:cNvPicPr>
          <p:nvPr/>
        </p:nvPicPr>
        <p:blipFill>
          <a:blip r:embed="rId6" cstate="print"/>
          <a:srcRect l="10739" t="24497" r="34371" b="67548"/>
          <a:stretch>
            <a:fillRect/>
          </a:stretch>
        </p:blipFill>
        <p:spPr bwMode="auto">
          <a:xfrm>
            <a:off x="1691680" y="5733256"/>
            <a:ext cx="5544616" cy="112474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547664" y="6453336"/>
            <a:ext cx="2448272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ownloads\IMG_20200823_193051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06" b="48456"/>
          <a:stretch>
            <a:fillRect/>
          </a:stretch>
        </p:blipFill>
        <p:spPr bwMode="auto">
          <a:xfrm>
            <a:off x="539552" y="3356992"/>
            <a:ext cx="8064896" cy="3096344"/>
          </a:xfrm>
          <a:prstGeom prst="rect">
            <a:avLst/>
          </a:prstGeom>
          <a:noFill/>
        </p:spPr>
      </p:pic>
      <p:pic>
        <p:nvPicPr>
          <p:cNvPr id="5" name="Picture 2" descr="C:\Users\Owner\Downloads\IMG_20200823_193051_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14" b="75503"/>
          <a:stretch>
            <a:fillRect/>
          </a:stretch>
        </p:blipFill>
        <p:spPr bwMode="auto">
          <a:xfrm>
            <a:off x="539552" y="260648"/>
            <a:ext cx="8122849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Downloads\IMG_20200823_193119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36" t="24497" r="8929" b="50047"/>
          <a:stretch>
            <a:fillRect/>
          </a:stretch>
        </p:blipFill>
        <p:spPr bwMode="auto">
          <a:xfrm>
            <a:off x="395536" y="3573016"/>
            <a:ext cx="8424936" cy="2952328"/>
          </a:xfrm>
          <a:prstGeom prst="rect">
            <a:avLst/>
          </a:prstGeom>
          <a:noFill/>
        </p:spPr>
      </p:pic>
      <p:pic>
        <p:nvPicPr>
          <p:cNvPr id="5" name="Picture 2" descr="C:\Users\Owner\Downloads\IMG_20200823_193051_0.jpg"/>
          <p:cNvPicPr>
            <a:picLocks noChangeAspect="1" noChangeArrowheads="1"/>
          </p:cNvPicPr>
          <p:nvPr/>
        </p:nvPicPr>
        <p:blipFill>
          <a:blip r:embed="rId3" cstate="print"/>
          <a:srcRect l="-870" t="51544" b="3908"/>
          <a:stretch>
            <a:fillRect/>
          </a:stretch>
        </p:blipFill>
        <p:spPr bwMode="auto">
          <a:xfrm>
            <a:off x="395536" y="188640"/>
            <a:ext cx="8352928" cy="29523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635896" y="2636912"/>
            <a:ext cx="51125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27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Understanding relationship between food, nutrition and health  </vt:lpstr>
      <vt:lpstr>Slide 2</vt:lpstr>
      <vt:lpstr>Slide 3</vt:lpstr>
      <vt:lpstr>Slide 4</vt:lpstr>
      <vt:lpstr>Slide 5</vt:lpstr>
      <vt:lpstr>Slide 6</vt:lpstr>
      <vt:lpstr>Functions of food-Physiological, psychological and social </vt:lpstr>
      <vt:lpstr>Slide 8</vt:lpstr>
      <vt:lpstr>Slide 9</vt:lpstr>
      <vt:lpstr>Slide 10</vt:lpstr>
      <vt:lpstr>Slide 11</vt:lpstr>
      <vt:lpstr>Slide 12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relationship between food, nutrition and health</dc:title>
  <dc:creator>swapna dutta</dc:creator>
  <cp:lastModifiedBy>swapna dutta</cp:lastModifiedBy>
  <cp:revision>15</cp:revision>
  <dcterms:created xsi:type="dcterms:W3CDTF">2020-08-23T09:54:49Z</dcterms:created>
  <dcterms:modified xsi:type="dcterms:W3CDTF">2020-08-23T15:02:59Z</dcterms:modified>
</cp:coreProperties>
</file>