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A127-E61A-466C-873F-1371CB0D0732}" type="datetimeFigureOut">
              <a:rPr lang="en-US" smtClean="0"/>
              <a:pPr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3208C-C6BE-4380-BDFC-96284E9E2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 . Of Home Science</a:t>
            </a:r>
            <a:endParaRPr lang="en-US" dirty="0"/>
          </a:p>
        </p:txBody>
      </p:sp>
      <p:pic>
        <p:nvPicPr>
          <p:cNvPr id="4" name="Picture 2" descr="C:\Users\Owner\Desktop\College Class\1st semester Major,2020\IMG_20200909_094953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103" t="5405" r="52270" b="89571"/>
          <a:stretch>
            <a:fillRect/>
          </a:stretch>
        </p:blipFill>
        <p:spPr bwMode="auto">
          <a:xfrm>
            <a:off x="611560" y="836712"/>
            <a:ext cx="7920880" cy="208823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IMG_20200909_094953_5.jpg"/>
          <p:cNvPicPr>
            <a:picLocks noChangeAspect="1" noChangeArrowheads="1"/>
          </p:cNvPicPr>
          <p:nvPr/>
        </p:nvPicPr>
        <p:blipFill>
          <a:blip r:embed="rId2" cstate="print"/>
          <a:srcRect l="15512" t="10814" r="8120" b="85367"/>
          <a:stretch>
            <a:fillRect/>
          </a:stretch>
        </p:blipFill>
        <p:spPr bwMode="auto">
          <a:xfrm>
            <a:off x="611560" y="2636912"/>
            <a:ext cx="7920880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1st semester Major,2020\IMG_20200909_095038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55" t="45180" r="2270" b="40501"/>
          <a:stretch>
            <a:fillRect/>
          </a:stretch>
        </p:blipFill>
        <p:spPr bwMode="auto">
          <a:xfrm>
            <a:off x="611560" y="3717032"/>
            <a:ext cx="8136904" cy="2736304"/>
          </a:xfrm>
          <a:prstGeom prst="rect">
            <a:avLst/>
          </a:prstGeom>
          <a:noFill/>
        </p:spPr>
      </p:pic>
      <p:pic>
        <p:nvPicPr>
          <p:cNvPr id="2051" name="Picture 3" descr="C:\Users\Owner\Desktop\download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4104456" cy="3024336"/>
          </a:xfrm>
          <a:prstGeom prst="rect">
            <a:avLst/>
          </a:prstGeom>
          <a:noFill/>
        </p:spPr>
      </p:pic>
      <p:pic>
        <p:nvPicPr>
          <p:cNvPr id="2052" name="Picture 4" descr="C:\Users\Owner\Desktop\download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00543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US" dirty="0"/>
          </a:p>
        </p:txBody>
      </p:sp>
      <p:pic>
        <p:nvPicPr>
          <p:cNvPr id="4" name="Picture 2" descr="C:\Users\Owner\Desktop\College Class\1st semester Major,2020\IMG_20200909_095038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55" t="63715" r="-267" b="25761"/>
          <a:stretch>
            <a:fillRect/>
          </a:stretch>
        </p:blipFill>
        <p:spPr bwMode="auto">
          <a:xfrm>
            <a:off x="467544" y="1844824"/>
            <a:ext cx="8496944" cy="187220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IMG_20200909_095038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55" t="59330" r="49818" b="34531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sp>
        <p:nvSpPr>
          <p:cNvPr id="4098" name="AutoShape 2" descr="Vitamins – innovpr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Vitamins – innovpr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C:\Users\Owner\Desktop\download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849694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8800" b="1" dirty="0" smtClean="0">
                <a:latin typeface="AR BERKLEY" pitchFamily="2" charset="0"/>
              </a:rPr>
              <a:t>THANK YOU</a:t>
            </a:r>
            <a:endParaRPr lang="en-US" sz="8800" b="1" dirty="0">
              <a:latin typeface="AR BERKL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IMG_20200909_094953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16" t="18133" r="7043" b="66844"/>
          <a:stretch>
            <a:fillRect/>
          </a:stretch>
        </p:blipFill>
        <p:spPr bwMode="auto">
          <a:xfrm>
            <a:off x="611560" y="1772816"/>
            <a:ext cx="8064896" cy="2736304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IMG_20200909_094953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70" t="18133" r="64244" b="77094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9552" y="1700808"/>
            <a:ext cx="259228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Owner\Desktop\College Class\1st semester Major,2020\IMG_20200909_094953_5.jpg"/>
          <p:cNvPicPr>
            <a:picLocks noChangeAspect="1" noChangeArrowheads="1"/>
          </p:cNvPicPr>
          <p:nvPr/>
        </p:nvPicPr>
        <p:blipFill>
          <a:blip r:embed="rId2" cstate="print"/>
          <a:srcRect l="10623" t="33168" r="5850" b="53945"/>
          <a:stretch>
            <a:fillRect/>
          </a:stretch>
        </p:blipFill>
        <p:spPr bwMode="auto">
          <a:xfrm>
            <a:off x="539552" y="4797152"/>
            <a:ext cx="8064896" cy="1872208"/>
          </a:xfrm>
          <a:prstGeom prst="rect">
            <a:avLst/>
          </a:prstGeom>
          <a:noFill/>
        </p:spPr>
      </p:pic>
      <p:pic>
        <p:nvPicPr>
          <p:cNvPr id="2050" name="Picture 2" descr="C:\Users\Owner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717032"/>
            <a:ext cx="2952328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IMG_20200909_094953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23" t="50657" r="2270" b="13454"/>
          <a:stretch>
            <a:fillRect/>
          </a:stretch>
        </p:blipFill>
        <p:spPr bwMode="auto">
          <a:xfrm>
            <a:off x="467544" y="1844824"/>
            <a:ext cx="8280920" cy="468052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IMG_20200909_094953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23" t="46771" r="39261" b="48456"/>
          <a:stretch>
            <a:fillRect/>
          </a:stretch>
        </p:blipFill>
        <p:spPr bwMode="auto">
          <a:xfrm>
            <a:off x="467544" y="260648"/>
            <a:ext cx="8352928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downloa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40960" cy="6336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Owner\Desktop\College Class\1st semester Major,2020\IMG_20200909_095008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16" t="78192" b="11206"/>
          <a:stretch>
            <a:fillRect/>
          </a:stretch>
        </p:blipFill>
        <p:spPr bwMode="auto">
          <a:xfrm>
            <a:off x="755576" y="4581128"/>
            <a:ext cx="8136904" cy="194421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IMG_20200909_095008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126" t="74046" r="34371" b="20561"/>
          <a:stretch>
            <a:fillRect/>
          </a:stretch>
        </p:blipFill>
        <p:spPr bwMode="auto">
          <a:xfrm>
            <a:off x="395536" y="260648"/>
            <a:ext cx="8352928" cy="122413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300192" y="2348880"/>
            <a:ext cx="244827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Owner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5"/>
            <a:ext cx="4608512" cy="3240359"/>
          </a:xfrm>
          <a:prstGeom prst="rect">
            <a:avLst/>
          </a:prstGeom>
          <a:noFill/>
        </p:spPr>
      </p:pic>
      <p:pic>
        <p:nvPicPr>
          <p:cNvPr id="2051" name="Picture 3" descr="C:\Users\Owner\Desktop\imag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484784"/>
            <a:ext cx="352839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IMG_20200909_095024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23" t="29843" r="3463" b="18227"/>
          <a:stretch>
            <a:fillRect/>
          </a:stretch>
        </p:blipFill>
        <p:spPr bwMode="auto">
          <a:xfrm>
            <a:off x="611560" y="1700808"/>
            <a:ext cx="8136904" cy="496855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IMG_20200909_095024_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126" t="22906" r="46210" b="70531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FOOD SOURCES OF VITAMIN -A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C:\Users\Owner\Desktop\College Class\1st semester Major,2020\IMG_20200909_095030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589" t="21765" r="7043" b="58002"/>
          <a:stretch>
            <a:fillRect/>
          </a:stretch>
        </p:blipFill>
        <p:spPr bwMode="auto">
          <a:xfrm>
            <a:off x="1043608" y="3356992"/>
            <a:ext cx="7488832" cy="3240360"/>
          </a:xfrm>
          <a:prstGeom prst="rect">
            <a:avLst/>
          </a:prstGeom>
          <a:noFill/>
        </p:spPr>
      </p:pic>
      <p:pic>
        <p:nvPicPr>
          <p:cNvPr id="3075" name="Picture 3" descr="C:\Users\Owner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7488832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DEFICIENCY OF VITAMIN-A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C:\Users\Owner\Desktop\College Class\1st semester Major,2020\IMG_20200909_095038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02" t="8587" r="4233" b="75503"/>
          <a:stretch>
            <a:fillRect/>
          </a:stretch>
        </p:blipFill>
        <p:spPr bwMode="auto">
          <a:xfrm>
            <a:off x="539552" y="4437112"/>
            <a:ext cx="7992888" cy="2088232"/>
          </a:xfrm>
          <a:prstGeom prst="rect">
            <a:avLst/>
          </a:prstGeom>
          <a:noFill/>
        </p:spPr>
      </p:pic>
      <p:pic>
        <p:nvPicPr>
          <p:cNvPr id="4099" name="Picture 3" descr="C:\Users\Owner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257922" cy="2808312"/>
          </a:xfrm>
          <a:prstGeom prst="rect">
            <a:avLst/>
          </a:prstGeom>
          <a:noFill/>
        </p:spPr>
      </p:pic>
      <p:pic>
        <p:nvPicPr>
          <p:cNvPr id="4102" name="Picture 6" descr="Vitamin A &amp; Eye Health | Steadfast Nutri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4464496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0648"/>
            <a:ext cx="3168352" cy="2664296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1st semester Major,2020\IMG_20200909_095038_4.jpg"/>
          <p:cNvPicPr>
            <a:picLocks noChangeAspect="1" noChangeArrowheads="1"/>
          </p:cNvPicPr>
          <p:nvPr/>
        </p:nvPicPr>
        <p:blipFill>
          <a:blip r:embed="rId3" cstate="print"/>
          <a:srcRect l="22555" t="22906" r="2270" b="53229"/>
          <a:stretch>
            <a:fillRect/>
          </a:stretch>
        </p:blipFill>
        <p:spPr bwMode="auto">
          <a:xfrm>
            <a:off x="467544" y="2780928"/>
            <a:ext cx="8424936" cy="3312368"/>
          </a:xfrm>
          <a:prstGeom prst="rect">
            <a:avLst/>
          </a:prstGeom>
          <a:noFill/>
        </p:spPr>
      </p:pic>
      <p:pic>
        <p:nvPicPr>
          <p:cNvPr id="1028" name="Picture 4" descr="C:\Users\Owner\Desktop\downloa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2466975" cy="2664296"/>
          </a:xfrm>
          <a:prstGeom prst="rect">
            <a:avLst/>
          </a:prstGeom>
          <a:noFill/>
        </p:spPr>
      </p:pic>
      <p:pic>
        <p:nvPicPr>
          <p:cNvPr id="1029" name="Picture 5" descr="C:\Users\Owner\Desktop\download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60648"/>
            <a:ext cx="295232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23</Words>
  <Application>Microsoft Office PowerPoint</Application>
  <PresentationFormat>On-screen Show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FOOD SOURCES OF VITAMIN -A</vt:lpstr>
      <vt:lpstr>DEFICIENCY OF VITAMIN-A</vt:lpstr>
      <vt:lpstr>Slide 9</vt:lpstr>
      <vt:lpstr>Slide 10</vt:lpstr>
      <vt:lpstr> </vt:lpstr>
      <vt:lpstr>Slide 12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 dutta</dc:creator>
  <cp:lastModifiedBy>swapna dutta</cp:lastModifiedBy>
  <cp:revision>11</cp:revision>
  <dcterms:created xsi:type="dcterms:W3CDTF">2020-09-22T04:28:04Z</dcterms:created>
  <dcterms:modified xsi:type="dcterms:W3CDTF">2020-10-01T05:23:23Z</dcterms:modified>
</cp:coreProperties>
</file>