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9" r:id="rId5"/>
    <p:sldId id="260" r:id="rId6"/>
    <p:sldId id="261" r:id="rId7"/>
    <p:sldId id="271" r:id="rId8"/>
    <p:sldId id="262" r:id="rId9"/>
    <p:sldId id="27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8F06B-A4D7-407F-932E-94C7B6EEBB19}" type="datetimeFigureOut">
              <a:rPr lang="en-US" smtClean="0"/>
              <a:pPr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D5415-763C-469A-819D-92DCA7E87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Aharoni" pitchFamily="2" charset="-79"/>
                <a:cs typeface="Aharoni" pitchFamily="2" charset="-79"/>
              </a:rPr>
              <a:t>SYLLABUS</a:t>
            </a:r>
            <a:endParaRPr lang="en-US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FAMILY NUTRITION  (501)</a:t>
            </a:r>
          </a:p>
          <a:p>
            <a:pPr>
              <a:buNone/>
            </a:pPr>
            <a:endParaRPr lang="en-IN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DIETETICS AND DIETARY</a:t>
            </a:r>
          </a:p>
          <a:p>
            <a:pPr>
              <a:buNone/>
            </a:pPr>
            <a:r>
              <a:rPr lang="en-IN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IN" dirty="0" smtClean="0">
                <a:latin typeface="Aharoni" pitchFamily="2" charset="-79"/>
                <a:cs typeface="Aharoni" pitchFamily="2" charset="-79"/>
              </a:rPr>
              <a:t>   MANAGMENT  (502)</a:t>
            </a:r>
          </a:p>
          <a:p>
            <a:pPr>
              <a:buNone/>
            </a:pPr>
            <a:endParaRPr lang="en-IN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FAMILY RESOURCE MANAGMENT (503)</a:t>
            </a:r>
          </a:p>
          <a:p>
            <a:pPr>
              <a:buNone/>
            </a:pPr>
            <a:endParaRPr lang="en-IN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PRACTICAL  (504)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Owner\Desktop\images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195"/>
          <a:stretch>
            <a:fillRect/>
          </a:stretch>
        </p:blipFill>
        <p:spPr bwMode="auto">
          <a:xfrm>
            <a:off x="467544" y="188640"/>
            <a:ext cx="828092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FACTORS AFFECTING BALANCED DIET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C:\Users\Owner\Desktop\College Class\5th Semester Major,2020\IMG_20200908_092945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5634" r="9695" b="48456"/>
          <a:stretch>
            <a:fillRect/>
          </a:stretch>
        </p:blipFill>
        <p:spPr bwMode="auto">
          <a:xfrm>
            <a:off x="971600" y="1628800"/>
            <a:ext cx="7344816" cy="468052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91880" y="1484784"/>
            <a:ext cx="482453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43608" y="1556792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Owner\Desktop\College Class\5th Semester Major,2020\IMG_20200908_092945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1410" r="9695" b="19818"/>
          <a:stretch>
            <a:fillRect/>
          </a:stretch>
        </p:blipFill>
        <p:spPr bwMode="auto">
          <a:xfrm>
            <a:off x="323528" y="260648"/>
            <a:ext cx="8496944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5th Semester Major,2020\IMG_20200908_092945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0977" r="9695" b="13454"/>
          <a:stretch>
            <a:fillRect/>
          </a:stretch>
        </p:blipFill>
        <p:spPr bwMode="auto">
          <a:xfrm>
            <a:off x="467544" y="260648"/>
            <a:ext cx="8280920" cy="1296144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5th Semester Major,2020\IMG_20200908_092958_9.jpg"/>
          <p:cNvPicPr>
            <a:picLocks noChangeAspect="1" noChangeArrowheads="1"/>
          </p:cNvPicPr>
          <p:nvPr/>
        </p:nvPicPr>
        <p:blipFill>
          <a:blip r:embed="rId3" cstate="print"/>
          <a:srcRect l="5452" t="3132" r="7573" b="78988"/>
          <a:stretch>
            <a:fillRect/>
          </a:stretch>
        </p:blipFill>
        <p:spPr bwMode="auto">
          <a:xfrm>
            <a:off x="467544" y="1556792"/>
            <a:ext cx="828092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5th Semester Major,2020\IMG_20200908_092958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52" t="21333" r="7573" b="46079"/>
          <a:stretch>
            <a:fillRect/>
          </a:stretch>
        </p:blipFill>
        <p:spPr bwMode="auto">
          <a:xfrm>
            <a:off x="395536" y="260648"/>
            <a:ext cx="835292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College Class\5th Semester Major,2020\IMG_20200908_092958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52" t="53420" r="7573" b="31740"/>
          <a:stretch>
            <a:fillRect/>
          </a:stretch>
        </p:blipFill>
        <p:spPr bwMode="auto">
          <a:xfrm>
            <a:off x="467544" y="260648"/>
            <a:ext cx="822960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Questions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IN" dirty="0" smtClean="0"/>
              <a:t>What is RDA?</a:t>
            </a:r>
          </a:p>
          <a:p>
            <a:pPr marL="514350" indent="-514350">
              <a:buAutoNum type="arabicPeriod"/>
            </a:pPr>
            <a:r>
              <a:rPr lang="en-IN" dirty="0" smtClean="0"/>
              <a:t>Why RDA is Important?</a:t>
            </a:r>
          </a:p>
          <a:p>
            <a:pPr marL="514350" indent="-514350">
              <a:buAutoNum type="arabicPeriod"/>
            </a:pPr>
            <a:r>
              <a:rPr lang="en-IN" dirty="0" smtClean="0"/>
              <a:t>What are the factors affecting RDA?</a:t>
            </a:r>
          </a:p>
          <a:p>
            <a:pPr marL="514350" indent="-514350">
              <a:buAutoNum type="arabicPeriod"/>
            </a:pPr>
            <a:r>
              <a:rPr lang="en-IN" dirty="0" smtClean="0"/>
              <a:t>What is Balance Diet?</a:t>
            </a:r>
          </a:p>
          <a:p>
            <a:pPr marL="514350" indent="-514350">
              <a:buAutoNum type="arabicPeriod"/>
            </a:pPr>
            <a:r>
              <a:rPr lang="en-IN" dirty="0" smtClean="0"/>
              <a:t>What are the factors affecting Balance Diet? Explain Briefly.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9600" b="1" dirty="0" smtClean="0">
                <a:latin typeface="AR BLANCA" pitchFamily="2" charset="0"/>
              </a:rPr>
              <a:t>THANK YOU</a:t>
            </a:r>
            <a:endParaRPr lang="en-US" sz="9600" b="1" dirty="0">
              <a:latin typeface="AR BLAN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3312367"/>
          </a:xfrm>
        </p:spPr>
        <p:txBody>
          <a:bodyPr>
            <a:normAutofit/>
          </a:bodyPr>
          <a:lstStyle/>
          <a:p>
            <a:r>
              <a:rPr lang="en-IN" sz="4800" dirty="0" smtClean="0">
                <a:latin typeface="Aharoni" pitchFamily="2" charset="-79"/>
                <a:cs typeface="Aharoni" pitchFamily="2" charset="-79"/>
              </a:rPr>
              <a:t>FAMILY NUTRITION (501)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5013176"/>
            <a:ext cx="4176464" cy="1296144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  <p:pic>
        <p:nvPicPr>
          <p:cNvPr id="4098" name="Picture 2" descr="C:\Users\Owner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708920"/>
            <a:ext cx="6051376" cy="2160240"/>
          </a:xfrm>
          <a:prstGeom prst="rect">
            <a:avLst/>
          </a:prstGeom>
          <a:noFill/>
        </p:spPr>
      </p:pic>
      <p:pic>
        <p:nvPicPr>
          <p:cNvPr id="4099" name="Picture 3" descr="C:\Users\Owner\Desktop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1905000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College Class\5th Semester Major,2020\5th semester Syllabus\IMG-20200905-WA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41" t="21665" r="6406" b="62234"/>
          <a:stretch>
            <a:fillRect/>
          </a:stretch>
        </p:blipFill>
        <p:spPr bwMode="auto">
          <a:xfrm>
            <a:off x="467544" y="260648"/>
            <a:ext cx="8280920" cy="338437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5th semester Syllabus\IMG-20200905-WA0070.jpg"/>
          <p:cNvPicPr>
            <a:picLocks noChangeAspect="1" noChangeArrowheads="1"/>
          </p:cNvPicPr>
          <p:nvPr/>
        </p:nvPicPr>
        <p:blipFill>
          <a:blip r:embed="rId2" cstate="print"/>
          <a:srcRect l="9741" t="37225" r="3384" b="50557"/>
          <a:stretch>
            <a:fillRect/>
          </a:stretch>
        </p:blipFill>
        <p:spPr bwMode="auto">
          <a:xfrm>
            <a:off x="467544" y="3717032"/>
            <a:ext cx="8352928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5th Semester Major,2020\5th semester Syllabus\IMG-20200905-WA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03" t="49953" b="11863"/>
          <a:stretch>
            <a:fillRect/>
          </a:stretch>
        </p:blipFill>
        <p:spPr bwMode="auto">
          <a:xfrm>
            <a:off x="323528" y="260648"/>
            <a:ext cx="842493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CONCEPT OF RECOMENDED DIETARY ALLOWANCES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C:\Users\Owner\Desktop\College Class\5th Semester Major,2020\IMG_20200908_092854_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932" r="4540" b="61184"/>
          <a:stretch>
            <a:fillRect/>
          </a:stretch>
        </p:blipFill>
        <p:spPr bwMode="auto">
          <a:xfrm>
            <a:off x="755576" y="4149080"/>
            <a:ext cx="7848872" cy="2016224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IMG_20200908_092854_1 (1).jpg"/>
          <p:cNvPicPr>
            <a:picLocks noChangeAspect="1" noChangeArrowheads="1"/>
          </p:cNvPicPr>
          <p:nvPr/>
        </p:nvPicPr>
        <p:blipFill>
          <a:blip r:embed="rId3" cstate="print"/>
          <a:srcRect t="37225" r="2270" b="30955"/>
          <a:stretch>
            <a:fillRect/>
          </a:stretch>
        </p:blipFill>
        <p:spPr bwMode="auto">
          <a:xfrm>
            <a:off x="683568" y="1340768"/>
            <a:ext cx="7920880" cy="266429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15816" y="3429000"/>
            <a:ext cx="568863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Owner\Desktop\rdaindia-2016-2-638.jpg"/>
          <p:cNvPicPr>
            <a:picLocks noChangeAspect="1" noChangeArrowheads="1"/>
          </p:cNvPicPr>
          <p:nvPr/>
        </p:nvPicPr>
        <p:blipFill>
          <a:blip r:embed="rId4" cstate="print"/>
          <a:srcRect l="8527" t="48097" r="6157" b="40369"/>
          <a:stretch>
            <a:fillRect/>
          </a:stretch>
        </p:blipFill>
        <p:spPr bwMode="auto">
          <a:xfrm>
            <a:off x="2915816" y="3501008"/>
            <a:ext cx="5184576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                           Importance of </a:t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>                        RDA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Owner\Desktop\College Class\5th Semester Major,2020\IMG_20200908_092839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59" t="56317" b="16636"/>
          <a:stretch>
            <a:fillRect/>
          </a:stretch>
        </p:blipFill>
        <p:spPr bwMode="auto">
          <a:xfrm>
            <a:off x="827584" y="4005064"/>
            <a:ext cx="7776864" cy="252028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IMG_20200908_092839_9.jpg"/>
          <p:cNvPicPr>
            <a:picLocks noChangeAspect="1" noChangeArrowheads="1"/>
          </p:cNvPicPr>
          <p:nvPr/>
        </p:nvPicPr>
        <p:blipFill>
          <a:blip r:embed="rId3" cstate="print"/>
          <a:srcRect l="8834" t="4908" r="8832" b="78685"/>
          <a:stretch>
            <a:fillRect/>
          </a:stretch>
        </p:blipFill>
        <p:spPr bwMode="auto">
          <a:xfrm>
            <a:off x="971600" y="1844824"/>
            <a:ext cx="7704856" cy="201622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44008" y="3429000"/>
            <a:ext cx="41764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7584" y="3789040"/>
            <a:ext cx="77768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Owner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288032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Owner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120680" cy="403244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IMG_20200908_092945_2.jpg"/>
          <p:cNvPicPr>
            <a:picLocks noChangeAspect="1" noChangeArrowheads="1"/>
          </p:cNvPicPr>
          <p:nvPr/>
        </p:nvPicPr>
        <p:blipFill>
          <a:blip r:embed="rId3" cstate="print"/>
          <a:srcRect l="57547" t="37592" r="19434" b="60695"/>
          <a:stretch>
            <a:fillRect/>
          </a:stretch>
        </p:blipFill>
        <p:spPr bwMode="auto">
          <a:xfrm>
            <a:off x="4427984" y="2708920"/>
            <a:ext cx="3456384" cy="1224136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5th Semester Major,2020\IMG_20200908_092945_2.jpg"/>
          <p:cNvPicPr>
            <a:picLocks noChangeAspect="1" noChangeArrowheads="1"/>
          </p:cNvPicPr>
          <p:nvPr/>
        </p:nvPicPr>
        <p:blipFill>
          <a:blip r:embed="rId3" cstate="print"/>
          <a:srcRect l="38070" t="39306" r="35370" b="58001"/>
          <a:stretch>
            <a:fillRect/>
          </a:stretch>
        </p:blipFill>
        <p:spPr bwMode="auto">
          <a:xfrm>
            <a:off x="4499992" y="3933056"/>
            <a:ext cx="3384376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BALANCED DIET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C:\Users\Owner\Desktop\College Class\5th Semester Major,2020\IMG_20200908_092839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43" t="29270" r="-116" b="15045"/>
          <a:stretch>
            <a:fillRect/>
          </a:stretch>
        </p:blipFill>
        <p:spPr bwMode="auto">
          <a:xfrm>
            <a:off x="827584" y="1484784"/>
            <a:ext cx="777686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ownloads\IMG_20200911_122647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029" t="6996" r="16059" b="54820"/>
          <a:stretch>
            <a:fillRect/>
          </a:stretch>
        </p:blipFill>
        <p:spPr bwMode="auto">
          <a:xfrm>
            <a:off x="467544" y="188640"/>
            <a:ext cx="842493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89</Words>
  <Application>Microsoft Office PowerPoint</Application>
  <PresentationFormat>On-screen Show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SYLLABUS</vt:lpstr>
      <vt:lpstr>FAMILY NUTRITION (501)</vt:lpstr>
      <vt:lpstr>Slide 3</vt:lpstr>
      <vt:lpstr>Slide 4</vt:lpstr>
      <vt:lpstr>CONCEPT OF RECOMENDED DIETARY ALLOWANCES</vt:lpstr>
      <vt:lpstr>                           Importance of                          RDA</vt:lpstr>
      <vt:lpstr>Slide 7</vt:lpstr>
      <vt:lpstr>BALANCED DIET</vt:lpstr>
      <vt:lpstr>Slide 9</vt:lpstr>
      <vt:lpstr>Slide 10</vt:lpstr>
      <vt:lpstr>FACTORS AFFECTING BALANCED DIET</vt:lpstr>
      <vt:lpstr>Slide 12</vt:lpstr>
      <vt:lpstr>Slide 13</vt:lpstr>
      <vt:lpstr>Slide 14</vt:lpstr>
      <vt:lpstr>Slide 15</vt:lpstr>
      <vt:lpstr>Questions</vt:lpstr>
      <vt:lpstr>Slide 17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NUTRITION (501)</dc:title>
  <dc:creator>swapna dutta</dc:creator>
  <cp:lastModifiedBy>swapna dutta</cp:lastModifiedBy>
  <cp:revision>18</cp:revision>
  <dcterms:created xsi:type="dcterms:W3CDTF">2020-09-10T11:43:07Z</dcterms:created>
  <dcterms:modified xsi:type="dcterms:W3CDTF">2020-09-19T06:23:57Z</dcterms:modified>
</cp:coreProperties>
</file>